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62" r:id="rId3"/>
    <p:sldId id="263" r:id="rId4"/>
  </p:sldIdLst>
  <p:sldSz cx="12801600" cy="9601200" type="A3"/>
  <p:notesSz cx="6858000" cy="9144000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9" autoAdjust="0"/>
    <p:restoredTop sz="94660"/>
  </p:normalViewPr>
  <p:slideViewPr>
    <p:cSldViewPr>
      <p:cViewPr>
        <p:scale>
          <a:sx n="64" d="100"/>
          <a:sy n="64" d="100"/>
        </p:scale>
        <p:origin x="-1138" y="-58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17F42-92F0-4F23-9534-6D11CC6A4F4B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57938-CF8F-481B-AE79-3E2D76ABEA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550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илия\Downloads\фон бел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14652" y="4157658"/>
            <a:ext cx="892975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atin typeface="Book Antiqua" pitchFamily="18" charset="0"/>
              </a:rPr>
              <a:t>Школьный театр</a:t>
            </a:r>
          </a:p>
          <a:p>
            <a:pPr algn="ctr"/>
            <a:r>
              <a:rPr lang="ru-RU" sz="7000" b="1" dirty="0" smtClean="0">
                <a:solidFill>
                  <a:srgbClr val="FF0000"/>
                </a:solidFill>
                <a:latin typeface="Book Antiqua" pitchFamily="18" charset="0"/>
              </a:rPr>
              <a:t>«Юный актер»</a:t>
            </a:r>
            <a:endParaRPr lang="ru-RU" sz="70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1027" name="Picture 3" descr="C:\Users\лилия\Downloads\Untitled -3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67207">
            <a:off x="2088823" y="5909804"/>
            <a:ext cx="2245620" cy="2676494"/>
          </a:xfrm>
          <a:prstGeom prst="rect">
            <a:avLst/>
          </a:prstGeom>
          <a:noFill/>
        </p:spPr>
      </p:pic>
      <p:pic>
        <p:nvPicPr>
          <p:cNvPr id="1028" name="Picture 4" descr="C:\Users\лилия\Downloads\Untitled -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5659" y="6472795"/>
            <a:ext cx="1721552" cy="2660321"/>
          </a:xfrm>
          <a:prstGeom prst="rect">
            <a:avLst/>
          </a:prstGeom>
          <a:noFill/>
        </p:spPr>
      </p:pic>
      <p:pic>
        <p:nvPicPr>
          <p:cNvPr id="1030" name="Picture 6" descr="C:\Users\лилия\Downloads\Untitled -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579804">
            <a:off x="414608" y="4828169"/>
            <a:ext cx="3538537" cy="3700463"/>
          </a:xfrm>
          <a:prstGeom prst="rect">
            <a:avLst/>
          </a:prstGeom>
          <a:noFill/>
        </p:spPr>
      </p:pic>
      <p:sp>
        <p:nvSpPr>
          <p:cNvPr id="11" name="5-конечная звезда 10"/>
          <p:cNvSpPr/>
          <p:nvPr/>
        </p:nvSpPr>
        <p:spPr>
          <a:xfrm>
            <a:off x="4829164" y="2300270"/>
            <a:ext cx="642942" cy="57150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4043346" y="2728898"/>
            <a:ext cx="642942" cy="57150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5472106" y="2657460"/>
            <a:ext cx="500066" cy="41910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6115048" y="2014518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>
            <a:off x="3257528" y="3514716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3471842" y="2943212"/>
            <a:ext cx="428628" cy="36671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2757462" y="3871906"/>
            <a:ext cx="438152" cy="4381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8" name="5-конечная звезда 17"/>
          <p:cNvSpPr/>
          <p:nvPr/>
        </p:nvSpPr>
        <p:spPr>
          <a:xfrm>
            <a:off x="5614982" y="2228832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9" name="5-конечная звезда 18"/>
          <p:cNvSpPr/>
          <p:nvPr/>
        </p:nvSpPr>
        <p:spPr>
          <a:xfrm>
            <a:off x="5114916" y="1657328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>
            <a:off x="4186222" y="2014518"/>
            <a:ext cx="500066" cy="500066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1" name="5-конечная звезда 20"/>
          <p:cNvSpPr/>
          <p:nvPr/>
        </p:nvSpPr>
        <p:spPr>
          <a:xfrm>
            <a:off x="2757462" y="3300402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2" name="5-конечная звезда 21"/>
          <p:cNvSpPr/>
          <p:nvPr/>
        </p:nvSpPr>
        <p:spPr>
          <a:xfrm>
            <a:off x="4543412" y="1657328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3" name="5-конечная звезда 22"/>
          <p:cNvSpPr/>
          <p:nvPr/>
        </p:nvSpPr>
        <p:spPr>
          <a:xfrm>
            <a:off x="3543280" y="2443146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4" name="5-конечная звезда 23"/>
          <p:cNvSpPr/>
          <p:nvPr/>
        </p:nvSpPr>
        <p:spPr>
          <a:xfrm>
            <a:off x="6257924" y="2728898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3981432" y="3595678"/>
            <a:ext cx="500066" cy="35719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6" name="5-конечная звезда 25"/>
          <p:cNvSpPr/>
          <p:nvPr/>
        </p:nvSpPr>
        <p:spPr>
          <a:xfrm>
            <a:off x="6686552" y="2157394"/>
            <a:ext cx="357190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7" name="5-конечная звезда 26"/>
          <p:cNvSpPr/>
          <p:nvPr/>
        </p:nvSpPr>
        <p:spPr>
          <a:xfrm>
            <a:off x="6900866" y="1943080"/>
            <a:ext cx="357190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8" name="5-конечная звезда 27"/>
          <p:cNvSpPr/>
          <p:nvPr/>
        </p:nvSpPr>
        <p:spPr>
          <a:xfrm>
            <a:off x="7472370" y="2014518"/>
            <a:ext cx="357190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9" name="5-конечная звезда 28"/>
          <p:cNvSpPr/>
          <p:nvPr/>
        </p:nvSpPr>
        <p:spPr>
          <a:xfrm>
            <a:off x="6400800" y="1657328"/>
            <a:ext cx="357190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7329494" y="1657328"/>
            <a:ext cx="357190" cy="2857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1" name="5-конечная звезда 30"/>
          <p:cNvSpPr/>
          <p:nvPr/>
        </p:nvSpPr>
        <p:spPr>
          <a:xfrm>
            <a:off x="7900998" y="1728766"/>
            <a:ext cx="285752" cy="21431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2" name="5-конечная звезда 31"/>
          <p:cNvSpPr/>
          <p:nvPr/>
        </p:nvSpPr>
        <p:spPr>
          <a:xfrm>
            <a:off x="8329626" y="1585890"/>
            <a:ext cx="285752" cy="214314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646613"/>
            <a:ext cx="1143000" cy="1524000"/>
          </a:xfrm>
        </p:spPr>
      </p:pic>
      <p:pic>
        <p:nvPicPr>
          <p:cNvPr id="2050" name="Picture 2" descr="C:\Users\лилия\Downloads\фон цветной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801600" cy="960119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42950" y="2657460"/>
            <a:ext cx="50006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2950" y="696144"/>
            <a:ext cx="72300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 школьного театра «Юный актер»</a:t>
            </a:r>
          </a:p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Давлетшина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Гульнара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Халиловна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2064296"/>
            <a:ext cx="6291456" cy="630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илия\Downloads\фон бел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801600" cy="9601200"/>
          </a:xfrm>
          <a:prstGeom prst="rect">
            <a:avLst/>
          </a:prstGeom>
          <a:noFill/>
        </p:spPr>
      </p:pic>
      <p:pic>
        <p:nvPicPr>
          <p:cNvPr id="1027" name="Picture 3" descr="C:\Users\лилия\Downloads\Untitled -3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67207">
            <a:off x="2088823" y="5909804"/>
            <a:ext cx="2245620" cy="2676494"/>
          </a:xfrm>
          <a:prstGeom prst="rect">
            <a:avLst/>
          </a:prstGeom>
          <a:noFill/>
        </p:spPr>
      </p:pic>
      <p:pic>
        <p:nvPicPr>
          <p:cNvPr id="1028" name="Picture 4" descr="C:\Users\лилия\Downloads\Untitled -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5659" y="6472795"/>
            <a:ext cx="1721552" cy="2660321"/>
          </a:xfrm>
          <a:prstGeom prst="rect">
            <a:avLst/>
          </a:prstGeom>
          <a:noFill/>
        </p:spPr>
      </p:pic>
      <p:pic>
        <p:nvPicPr>
          <p:cNvPr id="1030" name="Picture 6" descr="C:\Users\лилия\Downloads\Untitled - 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579804">
            <a:off x="414608" y="4828169"/>
            <a:ext cx="3538537" cy="3700463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2" t="16640" r="8805" b="2943"/>
          <a:stretch/>
        </p:blipFill>
        <p:spPr>
          <a:xfrm>
            <a:off x="5968752" y="4631032"/>
            <a:ext cx="6147549" cy="435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64" y="1560240"/>
            <a:ext cx="5556488" cy="4167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330053" y="120080"/>
            <a:ext cx="784887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Постановка на татарском языке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Ачык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чырай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кайнар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чэй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Праздник придет – гостей приведет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34</Words>
  <Application>Microsoft Office PowerPoint</Application>
  <PresentationFormat>A3 (297x420 мм)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лилия</dc:creator>
  <cp:lastModifiedBy>Ильдар Ансарович</cp:lastModifiedBy>
  <cp:revision>153</cp:revision>
  <dcterms:created xsi:type="dcterms:W3CDTF">2018-11-15T13:09:23Z</dcterms:created>
  <dcterms:modified xsi:type="dcterms:W3CDTF">2023-11-14T19:56:50Z</dcterms:modified>
</cp:coreProperties>
</file>